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0zowfA1khKJrymURT9y85OgNE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82dc743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c82dc7439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576072" y="1124712"/>
            <a:ext cx="11036808" cy="3172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venir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576072" y="4727448"/>
            <a:ext cx="1103680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57607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869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4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4"/>
          <p:cNvSpPr/>
          <p:nvPr/>
        </p:nvSpPr>
        <p:spPr>
          <a:xfrm flipH="1" rot="10800000">
            <a:off x="578652" y="4501201"/>
            <a:ext cx="11034696" cy="18288"/>
          </a:xfrm>
          <a:prstGeom prst="rect">
            <a:avLst/>
          </a:prstGeom>
          <a:solidFill>
            <a:srgbClr val="DAC1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7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5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5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0" type="dt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1E7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6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6"/>
          <p:cNvSpPr txBox="1"/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7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7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7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7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" type="body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2" type="body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0" type="dt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7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8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8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8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 cap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8"/>
          <p:cNvSpPr txBox="1"/>
          <p:nvPr>
            <p:ph idx="2" type="body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3" type="body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 cap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8"/>
          <p:cNvSpPr txBox="1"/>
          <p:nvPr>
            <p:ph idx="4" type="body"/>
          </p:nvPr>
        </p:nvSpPr>
        <p:spPr>
          <a:xfrm>
            <a:off x="6345936" y="3203687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1E7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9BBC9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9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9"/>
          <p:cNvSpPr txBox="1"/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1E7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1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1"/>
          <p:cNvSpPr txBox="1"/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" type="body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21"/>
          <p:cNvSpPr txBox="1"/>
          <p:nvPr>
            <p:ph idx="2" type="body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1E7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2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2"/>
          <p:cNvSpPr txBox="1"/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/>
          <p:nvPr>
            <p:ph idx="2" type="pic"/>
          </p:nvPr>
        </p:nvSpPr>
        <p:spPr>
          <a:xfrm>
            <a:off x="4965192" y="1161288"/>
            <a:ext cx="6729984" cy="4645152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868680" y="3438144"/>
            <a:ext cx="3099816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22"/>
          <p:cNvSpPr txBox="1"/>
          <p:nvPr>
            <p:ph idx="10" type="dt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b="0" i="0" sz="4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bit.ly/OpenTextCollabNJ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21000" r="0" t="0"/>
          <a:stretch/>
        </p:blipFill>
        <p:spPr>
          <a:xfrm>
            <a:off x="20" y="10"/>
            <a:ext cx="866849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/>
          <p:nvPr/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6" name="Google Shape;106;p1"/>
          <p:cNvSpPr txBox="1"/>
          <p:nvPr>
            <p:ph type="ctrTitle"/>
          </p:nvPr>
        </p:nvSpPr>
        <p:spPr>
          <a:xfrm>
            <a:off x="7848600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</a:pPr>
            <a:r>
              <a:rPr lang="en-US" sz="4800"/>
              <a:t>Chapter 1: Objects and Classes</a:t>
            </a:r>
            <a:endParaRPr/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7848600" y="4872922"/>
            <a:ext cx="4023360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Professor Brandon Pugh</a:t>
            </a:r>
            <a:endParaRPr/>
          </a:p>
        </p:txBody>
      </p:sp>
      <p:sp>
        <p:nvSpPr>
          <p:cNvPr id="108" name="Google Shape;108;p1"/>
          <p:cNvSpPr/>
          <p:nvPr/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AC1BD"/>
          </a:solidFill>
          <a:ln cap="flat" cmpd="sng" w="9525">
            <a:solidFill>
              <a:srgbClr val="DAC1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Methods</a:t>
            </a:r>
            <a:endParaRPr/>
          </a:p>
        </p:txBody>
      </p:sp>
      <p:sp>
        <p:nvSpPr>
          <p:cNvPr id="168" name="Google Shape;168;p9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Objects have Methods which can be invoked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 example of this using the Cat I mentioned earlier would be Meow()</a:t>
            </a:r>
            <a:endParaRPr/>
          </a:p>
          <a:p>
            <a:pPr indent="-228600" lvl="2" marL="1143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This would be an action that the Cat objects have 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Any methods in a class will be present in any object made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Methods are followed by two parenthesis that contain the parameters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Parameters</a:t>
            </a:r>
            <a:endParaRPr/>
          </a:p>
        </p:txBody>
      </p:sp>
      <p:sp>
        <p:nvSpPr>
          <p:cNvPr id="174" name="Google Shape;174;p10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Parameters are used to pass additional information to a method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If you are using something to name an object, you could see something like this setName(String name)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This means that a String is required to invoke the method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Data Types</a:t>
            </a:r>
            <a:endParaRPr/>
          </a:p>
        </p:txBody>
      </p:sp>
      <p:sp>
        <p:nvSpPr>
          <p:cNvPr id="180" name="Google Shape;180;p11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Every variable has a type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name is most likely a String (text value)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height is most likely an int (number value)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yes or no answer is a Boolean value (True or False)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Lets Practice!</a:t>
            </a:r>
            <a:endParaRPr/>
          </a:p>
        </p:txBody>
      </p:sp>
      <p:sp>
        <p:nvSpPr>
          <p:cNvPr id="186" name="Google Shape;186;p12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We’re going to create a person class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(Will be uploaded to Blackboard afterwards)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g2c82dc74393_0_0"/>
          <p:cNvGrpSpPr/>
          <p:nvPr/>
        </p:nvGrpSpPr>
        <p:grpSpPr>
          <a:xfrm>
            <a:off x="4753600" y="2120825"/>
            <a:ext cx="7347200" cy="881700"/>
            <a:chOff x="2422400" y="3522300"/>
            <a:chExt cx="7347200" cy="881700"/>
          </a:xfrm>
        </p:grpSpPr>
        <p:pic>
          <p:nvPicPr>
            <p:cNvPr id="115" name="Google Shape;115;g2c82dc74393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007600" y="3642000"/>
              <a:ext cx="762000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g2c82dc74393_0_0"/>
            <p:cNvSpPr txBox="1"/>
            <p:nvPr/>
          </p:nvSpPr>
          <p:spPr>
            <a:xfrm>
              <a:off x="2422400" y="3522300"/>
              <a:ext cx="6585300" cy="8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latin typeface="Calibri"/>
                  <a:ea typeface="Calibri"/>
                  <a:cs typeface="Calibri"/>
                  <a:sym typeface="Calibri"/>
                </a:rPr>
                <a:t>Open Textbook Collaborative		</a:t>
              </a:r>
              <a:endParaRPr b="1" sz="18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sng">
                  <a:solidFill>
                    <a:srgbClr val="0563C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https://bit.ly/OpenTextCollabNJ</a:t>
              </a:r>
              <a:r>
                <a:rPr b="1" lang="en-US" sz="1200"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1" sz="12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000">
                  <a:latin typeface="Calibri"/>
                  <a:ea typeface="Calibri"/>
                  <a:cs typeface="Calibri"/>
                  <a:sym typeface="Calibri"/>
                </a:rPr>
                <a:t>A New Jersey Higher Education OER Project funded in 2020 through the Fund for the Improvement of Postsecondary Education for the Open Textbooks Pilot Program, U.S. Department of Education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22" name="Google Shape;122;p2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Concepts: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Objects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Classes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Methods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Parameters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Objects and Classes</a:t>
            </a:r>
            <a:endParaRPr/>
          </a:p>
        </p:txBody>
      </p:sp>
      <p:sp>
        <p:nvSpPr>
          <p:cNvPr id="128" name="Google Shape;128;p3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Everyone go and grab something around your room/area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Detail, Detail, Detail!</a:t>
            </a:r>
            <a:endParaRPr/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Using that object we are going to be doing the classwork for this week together.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your object?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are some unique things that make it what it is?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Cat #1</a:t>
            </a:r>
            <a:endParaRPr/>
          </a:p>
        </p:txBody>
      </p:sp>
      <p:pic>
        <p:nvPicPr>
          <p:cNvPr descr="A person holding a cat&#10;&#10;Description automatically generated" id="140" name="Google Shape;14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59"/>
            <a:ext cx="1662350" cy="3694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holding a cat&#10;&#10;Description automatically generated" id="141" name="Google Shape;1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3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holding a cat&#10;&#10;Description automatically generated with medium confidence" id="142" name="Google Shape;14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8450" y="2013357"/>
            <a:ext cx="7443550" cy="334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Cat #2</a:t>
            </a:r>
            <a:endParaRPr/>
          </a:p>
        </p:txBody>
      </p:sp>
      <p:pic>
        <p:nvPicPr>
          <p:cNvPr descr="A person holding a cat&#10;&#10;Description automatically generated with medium confidence" id="148" name="Google Shape;14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662350" cy="3694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holding a cat&#10;&#10;Description automatically generated" id="149" name="Google Shape;1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3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holding a cat&#10;&#10;Description automatically generated with medium confidence" id="150" name="Google Shape;1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5301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Class Example</a:t>
            </a:r>
            <a:endParaRPr/>
          </a:p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Blueprint for objects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Car, Phone, Class, Student, Animal, the options are endless!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Creates Objects or “Instances”</a:t>
            </a:r>
            <a:endParaRPr/>
          </a:p>
          <a:p>
            <a:pPr indent="-508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Object Example</a:t>
            </a:r>
            <a:endParaRPr/>
          </a:p>
        </p:txBody>
      </p:sp>
      <p:sp>
        <p:nvSpPr>
          <p:cNvPr id="162" name="Google Shape;162;p8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Objects are derived from classes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Using example on previous slide, we can get more specific with our classes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Car Object = MyCar (it’s red, Chrysler, 4 door, etc)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Phone Object = Android (One Note, silver, storage size, USB-c)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Try out writing out what your class would be with the object that you picked up ealier!</a:t>
            </a:r>
            <a:endParaRPr/>
          </a:p>
          <a:p>
            <a:pPr indent="-762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centBoxVTI">
  <a:themeElements>
    <a:clrScheme name="AnalogousFromDarkSeedLeftStep">
      <a:dk1>
        <a:srgbClr val="000000"/>
      </a:dk1>
      <a:lt1>
        <a:srgbClr val="FFFFFF"/>
      </a:lt1>
      <a:dk2>
        <a:srgbClr val="412B24"/>
      </a:dk2>
      <a:lt2>
        <a:srgbClr val="E8E2E8"/>
      </a:lt2>
      <a:accent1>
        <a:srgbClr val="47B54D"/>
      </a:accent1>
      <a:accent2>
        <a:srgbClr val="66B13B"/>
      </a:accent2>
      <a:accent3>
        <a:srgbClr val="93AA43"/>
      </a:accent3>
      <a:accent4>
        <a:srgbClr val="B19A3B"/>
      </a:accent4>
      <a:accent5>
        <a:srgbClr val="C37A4D"/>
      </a:accent5>
      <a:accent6>
        <a:srgbClr val="B13B3E"/>
      </a:accent6>
      <a:hlink>
        <a:srgbClr val="A97638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2020-08-18T23:59:29Z</dcterms:created>
  <dc:creator>Pugh, Brandon S</dc:creator>
</cp:coreProperties>
</file>